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49833227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17</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18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17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en-US" altLang="ru-RU" sz="1100" b="1" kern="0" dirty="0">
                <a:solidFill>
                  <a:srgbClr val="000000"/>
                </a:solidFill>
                <a:latin typeface="Times New Roman" panose="02020603050405020304" pitchFamily="18" charset="0"/>
                <a:ea typeface="Calibri"/>
                <a:cs typeface="Times New Roman" pitchFamily="18" charset="0"/>
                <a:sym typeface="Calibri"/>
              </a:rPr>
              <a:t>1</a:t>
            </a:r>
            <a:r>
              <a:rPr lang="ru-RU" altLang="ru-RU" sz="1100" b="1" kern="0" dirty="0">
                <a:solidFill>
                  <a:srgbClr val="000000"/>
                </a:solidFill>
                <a:latin typeface="Times New Roman" panose="02020603050405020304" pitchFamily="18" charset="0"/>
                <a:ea typeface="Calibri"/>
                <a:cs typeface="Times New Roman" pitchFamily="18" charset="0"/>
                <a:sym typeface="Calibri"/>
              </a:rPr>
              <a:t>8</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Солтүстік-шығыстан жел соғады, </a:t>
            </a:r>
            <a:r>
              <a:rPr lang="kk-KZ" sz="1100" dirty="0">
                <a:solidFill>
                  <a:prstClr val="black"/>
                </a:solidFill>
                <a:latin typeface="Times New Roman" panose="02020603050405020304" pitchFamily="18" charset="0"/>
                <a:ea typeface="Calibri"/>
                <a:cs typeface="Times New Roman" pitchFamily="18" charset="0"/>
              </a:rPr>
              <a:t>күші 9-14 м/с. Ауа температурасы түнде 6-8, күндіз 16-18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dirty="0">
                <a:latin typeface="Times New Roman" panose="02020603050405020304" pitchFamily="18" charset="0"/>
                <a:ea typeface="Calibri"/>
                <a:cs typeface="Times New Roman" pitchFamily="18" charset="0"/>
              </a:rPr>
              <a:t>17</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18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19</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кей уақыттарда жаңбыр. Солтүстік-ш</a:t>
            </a:r>
            <a:r>
              <a:rPr lang="kk-KZ" sz="1100" kern="0" dirty="0">
                <a:solidFill>
                  <a:prstClr val="black"/>
                </a:solidFill>
                <a:latin typeface="Times New Roman" panose="02020603050405020304" pitchFamily="18" charset="0"/>
                <a:ea typeface="Calibri"/>
                <a:cs typeface="Times New Roman" pitchFamily="18" charset="0"/>
                <a:sym typeface="Calibri"/>
              </a:rPr>
              <a:t>ығыстан</a:t>
            </a:r>
            <a:r>
              <a:rPr lang="kk-KZ" sz="1100" dirty="0">
                <a:solidFill>
                  <a:prstClr val="black"/>
                </a:solidFill>
                <a:latin typeface="Times New Roman" panose="02020603050405020304" pitchFamily="18" charset="0"/>
                <a:ea typeface="Calibri"/>
                <a:cs typeface="Times New Roman" pitchFamily="18" charset="0"/>
              </a:rPr>
              <a:t>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a:t>
            </a:r>
            <a:r>
              <a:rPr lang="kk-KZ" sz="1100" kern="0">
                <a:solidFill>
                  <a:prstClr val="black"/>
                </a:solidFill>
                <a:latin typeface="Times New Roman" panose="02020603050405020304" pitchFamily="18" charset="0"/>
                <a:ea typeface="Calibri"/>
                <a:cs typeface="Times New Roman" pitchFamily="18" charset="0"/>
                <a:sym typeface="Calibri"/>
              </a:rPr>
              <a:t>температурасы </a:t>
            </a:r>
            <a:r>
              <a:rPr lang="kk-KZ" sz="1100">
                <a:solidFill>
                  <a:prstClr val="black"/>
                </a:solidFill>
                <a:latin typeface="Times New Roman" panose="02020603050405020304" pitchFamily="18" charset="0"/>
                <a:ea typeface="Calibri"/>
                <a:cs typeface="Times New Roman" pitchFamily="18" charset="0"/>
              </a:rPr>
              <a:t>5-7</a:t>
            </a:r>
            <a:r>
              <a:rPr lang="kk-KZ" sz="1100" kern="0">
                <a:solidFill>
                  <a:prstClr val="black"/>
                </a:solidFill>
                <a:latin typeface="Times New Roman" panose="02020603050405020304" pitchFamily="18" charset="0"/>
                <a:ea typeface="Calibri"/>
                <a:cs typeface="Times New Roman" pitchFamily="18" charset="0"/>
                <a:sym typeface="Calibri"/>
              </a:rPr>
              <a:t> </a:t>
            </a:r>
            <a:r>
              <a:rPr lang="kk-KZ" sz="1100" kern="0" dirty="0">
                <a:solidFill>
                  <a:prstClr val="black"/>
                </a:solidFill>
                <a:latin typeface="Times New Roman" panose="02020603050405020304" pitchFamily="18" charset="0"/>
                <a:ea typeface="Calibri"/>
                <a:cs typeface="Times New Roman" pitchFamily="18" charset="0"/>
                <a:sym typeface="Calibri"/>
              </a:rPr>
              <a:t>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17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48520478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952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52</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1596</TotalTime>
  <Words>661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196</cp:revision>
  <dcterms:modified xsi:type="dcterms:W3CDTF">2025-09-17T08:31:18Z</dcterms:modified>
</cp:coreProperties>
</file>