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46464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17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18</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5-7</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1287988"/>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0.363</a:t>
                      </a:r>
                      <a:endParaRPr lang="en-US" sz="1100" b="0" i="0" u="none" strike="noStrike" dirty="0" smtClean="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u="none" dirty="0" smtClean="0">
                          <a:latin typeface="+mj-lt"/>
                        </a:rPr>
                        <a:t>105</a:t>
                      </a:r>
                      <a:endParaRPr lang="ru-RU" sz="1100" u="none" dirty="0">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0,526</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330</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0,862</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17</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25951</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5077</cp:revision>
  <cp:lastPrinted>2021-07-01T07:38:07Z</cp:lastPrinted>
  <dcterms:created xsi:type="dcterms:W3CDTF">2018-03-27T06:03:00Z</dcterms:created>
  <dcterms:modified xsi:type="dcterms:W3CDTF">2025-09-17T07:03:01Z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