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694423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17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18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солтүстік-батысқа ауысады, күші 4-9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17-19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19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4-9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629932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27325</TotalTime>
  <Words>548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4945</cp:revision>
  <cp:lastPrinted>2021-07-01T07:38:07Z</cp:lastPrinted>
  <dcterms:created xsi:type="dcterms:W3CDTF">2018-03-27T06:03:00Z</dcterms:created>
  <dcterms:modified xsi:type="dcterms:W3CDTF">2025-09-17T07:01:09Z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