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00849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17</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17 </a:t>
            </a:r>
            <a:r>
              <a:rPr lang="ru-RU" altLang="ru-RU" sz="1100" b="1" dirty="0" err="1">
                <a:latin typeface="Times New Roman" panose="02020603050405020304" pitchFamily="18" charset="0"/>
                <a:cs typeface="Times New Roman" panose="02020603050405020304" pitchFamily="18" charset="0"/>
              </a:rPr>
              <a:t>қыркүйекте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0410433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1585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18 </a:t>
            </a:r>
            <a:r>
              <a:rPr lang="kk-KZ" sz="1050" b="1" dirty="0">
                <a:latin typeface="Times New Roman" panose="02020603050405020304" pitchFamily="18" charset="0"/>
                <a:cs typeface="Times New Roman" panose="02020603050405020304" pitchFamily="18" charset="0"/>
              </a:rPr>
              <a:t>қыркүйекке</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17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20-ден 18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жаңбыр, найзағай. Солтүстік-шығыстан жел соғады, күші 9-14 м/с. Ауа температурасы түнде 7-9, </a:t>
            </a:r>
            <a:r>
              <a:rPr lang="kk-KZ" sz="1100">
                <a:latin typeface="Times New Roman" panose="02020603050405020304" pitchFamily="18" charset="0"/>
                <a:cs typeface="Times New Roman" panose="02020603050405020304" pitchFamily="18" charset="0"/>
              </a:rPr>
              <a:t>күндіз 19-21 </a:t>
            </a:r>
            <a:r>
              <a:rPr lang="kk-KZ" sz="1100" dirty="0">
                <a:latin typeface="Times New Roman" panose="02020603050405020304" pitchFamily="18" charset="0"/>
                <a:cs typeface="Times New Roman" panose="02020603050405020304" pitchFamily="18" charset="0"/>
              </a:rPr>
              <a:t>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19</a:t>
            </a:r>
            <a:r>
              <a:rPr lang="ru-RU" sz="1100" b="1" kern="1400"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18 </a:t>
            </a:r>
            <a:r>
              <a:rPr lang="kk-KZ" sz="1100" b="1" dirty="0">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19 </a:t>
            </a:r>
            <a:r>
              <a:rPr lang="kk-KZ" sz="1100" b="1" kern="1400"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Бұлтты, жаңбыр, найзағай. Солтүстік-шығыстан жел соғады, күші 9-14  м/с. Ауа температурасы 8-10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18</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19 </a:t>
            </a:r>
            <a:r>
              <a:rPr lang="kk-KZ" sz="1100" dirty="0">
                <a:solidFill>
                  <a:schemeClr val="tx1"/>
                </a:solidFill>
                <a:latin typeface="Times New Roman" panose="02020603050405020304" pitchFamily="18" charset="0"/>
                <a:cs typeface="Times New Roman" panose="02020603050405020304" pitchFamily="18" charset="0"/>
              </a:rPr>
              <a:t>қыркүйекте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45675</TotalTime>
  <Words>605</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6807</cp:revision>
  <cp:lastPrinted>2025-07-15T07:11:11Z</cp:lastPrinted>
  <dcterms:created xsi:type="dcterms:W3CDTF">2018-03-27T06:03:00Z</dcterms:created>
  <dcterms:modified xsi:type="dcterms:W3CDTF">2025-09-17T06:23:11Z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