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645114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Солтүстік-шығыстан жел соғады, күші түнде 0-5, күндіз 7-12 м/с. Ауа температурасы түнде 4</a:t>
            </a:r>
            <a:r>
              <a:rPr lang="kk-KZ" sz="1300" dirty="0">
                <a:latin typeface="Times New Roman" panose="02020603050405020304" pitchFamily="18" charset="0"/>
                <a:ea typeface="Calibri" panose="020F0502020204030204" pitchFamily="34" charset="0"/>
              </a:rPr>
              <a:t>-6</a:t>
            </a:r>
            <a:r>
              <a:rPr lang="kk-KZ" sz="1300" dirty="0">
                <a:effectLst/>
                <a:latin typeface="Times New Roman" panose="02020603050405020304" pitchFamily="18" charset="0"/>
                <a:ea typeface="Calibri" panose="020F0502020204030204" pitchFamily="34" charset="0"/>
              </a:rPr>
              <a:t>, күндіз 18-20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Солтүстік-батыстан жел соғады, күші 3-8 м/с. Ауа </a:t>
            </a:r>
            <a:r>
              <a:rPr lang="kk-KZ" sz="1300">
                <a:effectLst/>
                <a:latin typeface="Times New Roman" panose="02020603050405020304" pitchFamily="18" charset="0"/>
                <a:ea typeface="Calibri" panose="020F0502020204030204" pitchFamily="34" charset="0"/>
              </a:rPr>
              <a:t>температурасы 3-5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42273767"/>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Тойшыманова</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19276</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3717</cp:revision>
  <cp:lastPrinted>2021-07-01T07:38:07Z</cp:lastPrinted>
  <dcterms:created xsi:type="dcterms:W3CDTF">2018-03-27T06:03:00Z</dcterms:created>
  <dcterms:modified xsi:type="dcterms:W3CDTF">2025-09-17T08:32:30Z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