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46887876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260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17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17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64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временами дождь. Ветер северо-восточный 9-14 м/с. Температура воздуха ночью 6-8, днем 16-18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19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облачность,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10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</a:t>
            </a:r>
            <a:r>
              <a:rPr lang="ru-RU" sz="110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восточный</a:t>
            </a:r>
            <a:r>
              <a:rPr lang="ru-RU" sz="110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9-14 м/с. Температура воздуха 5-7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53000" y="2322398"/>
            <a:ext cx="46640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813356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952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</TotalTime>
  <Words>637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201</cp:revision>
  <dcterms:modified xsi:type="dcterms:W3CDTF">2025-09-17T08:31:37Z</dcterms:modified>
</cp:coreProperties>
</file>