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3966" y="15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369488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03173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о-восточный 5-10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о-восточный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8-10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33459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6169</cp:revision>
  <cp:lastPrinted>2021-07-01T03:56:27Z</cp:lastPrinted>
  <dcterms:created xsi:type="dcterms:W3CDTF">2018-03-27T06:03:00Z</dcterms:created>
  <dcterms:modified xsi:type="dcterms:W3CDTF">2025-09-17T06:08:12Z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