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386427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ночью 3-8, днем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4485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3794" y="34205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695210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19441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3522</cp:revision>
  <cp:lastPrinted>2021-10-14T11:15:53Z</cp:lastPrinted>
  <dcterms:created xsi:type="dcterms:W3CDTF">2018-03-27T06:03:00Z</dcterms:created>
  <dcterms:modified xsi:type="dcterms:W3CDTF">2025-09-17T07:41:20Z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