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29787256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и утром туман. Ветер северо-восточный, северный 4-9 м/с. Температура воздуха ночью 6-8, днем 16-18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19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753301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5180</TotalTime>
  <Words>567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873</cp:revision>
  <cp:lastPrinted>2021-07-01T03:56:27Z</cp:lastPrinted>
  <dcterms:created xsi:type="dcterms:W3CDTF">2024-09-22T07:48:17Z</dcterms:created>
  <dcterms:modified xsi:type="dcterms:W3CDTF">2025-09-17T07:08:36Z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