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сентября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18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18 сентября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6-11м/с. Температура воздуха ночью 10-12,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19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18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о-западный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10-12 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сентября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0,221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2566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0,513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0,262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0,181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0,313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21545</TotalTime>
  <Words>560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5185</cp:revision>
  <cp:lastPrinted>2021-07-01T03:56:27Z</cp:lastPrinted>
  <dcterms:created xsi:type="dcterms:W3CDTF">2018-03-27T06:03:00Z</dcterms:created>
  <dcterms:modified xsi:type="dcterms:W3CDTF">2025-09-17T06:54:05Z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