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74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44780470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260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сентября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17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сентября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временами дождь. Ветер юго-западный с переходом на северо-западный 4-9 м/с. Температура воздуха ночью 5-7, днем 13-15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19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сентября 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дождь, временами сильный дождь.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6-8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9736521"/>
              </p:ext>
            </p:extLst>
          </p:nvPr>
        </p:nvGraphicFramePr>
        <p:xfrm>
          <a:off x="5103847" y="4149080"/>
          <a:ext cx="4536504" cy="2249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1.763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0.943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Майған А.Т./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28036</TotalTime>
  <Words>652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5088</cp:revision>
  <cp:lastPrinted>2021-07-01T03:56:27Z</cp:lastPrinted>
  <dcterms:created xsi:type="dcterms:W3CDTF">2018-03-27T06:03:00Z</dcterms:created>
  <dcterms:modified xsi:type="dcterms:W3CDTF">2025-09-17T07:17:25Z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