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7220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 по 20 ч 18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19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955043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u="none" dirty="0" smtClean="0">
                          <a:latin typeface="+mj-lt"/>
                        </a:rPr>
                        <a:t>105</a:t>
                      </a:r>
                      <a:endParaRPr lang="ru-RU" sz="1100" u="none" dirty="0"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0,526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330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0,862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ночью 19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29231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5050</cp:revision>
  <cp:lastPrinted>2021-07-01T03:56:27Z</cp:lastPrinted>
  <dcterms:created xsi:type="dcterms:W3CDTF">2018-03-27T06:03:00Z</dcterms:created>
  <dcterms:modified xsi:type="dcterms:W3CDTF">2025-09-17T07:03:04Z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