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32843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дождь, гроза. Ветер северо-восточный 9-14 м/с. Температура воздуха ночью 7-9,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днем 19-21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Облачно, дождь, гроза. Ветер северо-восточный 9-14 м/с. Температура воздуха ночью 8-10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8621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 ночью 19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49314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7101</cp:revision>
  <cp:lastPrinted>2025-08-12T06:13:34Z</cp:lastPrinted>
  <dcterms:created xsi:type="dcterms:W3CDTF">2018-03-27T06:03:00Z</dcterms:created>
  <dcterms:modified xsi:type="dcterms:W3CDTF">2025-09-17T06:22:51Z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