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260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17 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95438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18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</a:t>
            </a:r>
            <a:r>
              <a:rPr lang="ru-RU" sz="1100" dirty="0" smtClean="0">
                <a:solidFill>
                  <a:schemeClr val="tx1"/>
                </a:solidFill>
              </a:rPr>
              <a:t>дождь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3-8, временами порывы 13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10-12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17-19 </a:t>
            </a:r>
            <a:r>
              <a:rPr lang="ru-RU" sz="1100" dirty="0">
                <a:solidFill>
                  <a:schemeClr val="tx1"/>
                </a:solidFill>
              </a:rPr>
              <a:t>тепла.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временами дождь.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8, временами порывы 13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kk-KZ" sz="1100" dirty="0" smtClean="0">
                <a:solidFill>
                  <a:schemeClr val="tx1"/>
                </a:solidFill>
              </a:rPr>
              <a:t>10-12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7312843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18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сентября,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19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сентября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17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):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26638</TotalTime>
  <Words>783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6320</cp:revision>
  <cp:lastPrinted>2021-07-01T09:11:30Z</cp:lastPrinted>
  <dcterms:created xsi:type="dcterms:W3CDTF">2018-03-27T06:03:00Z</dcterms:created>
  <dcterms:modified xsi:type="dcterms:W3CDTF">2025-09-17T05:56:59Z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