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102" d="100"/>
          <a:sy n="102" d="100"/>
        </p:scale>
        <p:origin x="108" y="27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99923310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сентября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53132840"/>
              </p:ext>
            </p:extLst>
          </p:nvPr>
        </p:nvGraphicFramePr>
        <p:xfrm>
          <a:off x="5007188" y="4360596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0.244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0.575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2025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сентября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Ясно, без осадков. Ветер восточный, юго-восточный 7-12 м/с. Температура воздуха ночью 10-12, днем 25-27 тепла.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на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algn="ctr"/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9-14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13-15 тепла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Адылбаева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Г.Б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./Бекмурзаева Б.К.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28632</TotalTime>
  <Words>592</Words>
  <Application>Microsoft Office PowerPoint</Application>
  <PresentationFormat>Лист A4 (210x297 мм)</PresentationFormat>
  <Paragraphs>88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3994</cp:revision>
  <cp:lastPrinted>2021-10-15T03:50:29Z</cp:lastPrinted>
  <dcterms:created xsi:type="dcterms:W3CDTF">2018-03-27T06:03:00Z</dcterms:created>
  <dcterms:modified xsi:type="dcterms:W3CDTF">2025-09-17T06:30:29Z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