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504921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61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Ночью и утром туман. Ветер северо-восточный ночью 0-5, днем 7-12 м/с. Температура воздуха ночью 4-6,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3-8 м/с. Температура </a:t>
            </a:r>
            <a:r>
              <a:rPr lang="ru-RU" altLang="ru-RU" sz="14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3-5 </a:t>
            </a: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328992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Тойшыманова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24176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3797</cp:revision>
  <cp:lastPrinted>2021-07-01T03:56:27Z</cp:lastPrinted>
  <dcterms:created xsi:type="dcterms:W3CDTF">2018-03-27T06:03:00Z</dcterms:created>
  <dcterms:modified xsi:type="dcterms:W3CDTF">2025-09-17T08:32:59Z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