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3268221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дождь. Ветер юго-западный с переходом на северо-западный 4-9 м/с. Температура воздуха ночью 5-7, днем 13-15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19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18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временами сильный дождь. Ветер северо-западный 9-14 м/с. Температура воздуха 6-8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58336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25214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4928</cp:revision>
  <cp:lastPrinted>2021-07-01T03:56:27Z</cp:lastPrinted>
  <dcterms:created xsi:type="dcterms:W3CDTF">2018-03-27T06:03:00Z</dcterms:created>
  <dcterms:modified xsi:type="dcterms:W3CDTF">2025-09-17T07:26:25Z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