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2" y="3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0887515"/>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093428"/>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17 қыркүйекке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16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17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м/с. Ауа температурасы түнде </a:t>
            </a:r>
            <a:r>
              <a:rPr lang="kk-KZ" sz="1300" dirty="0">
                <a:latin typeface="Times New Roman" panose="02020603050405020304" pitchFamily="18" charset="0"/>
                <a:ea typeface="Calibri" panose="020F0502020204030204" pitchFamily="34" charset="0"/>
              </a:rPr>
              <a:t>6-8</a:t>
            </a:r>
            <a:r>
              <a:rPr lang="kk-KZ" sz="1300" dirty="0">
                <a:effectLst/>
                <a:latin typeface="Times New Roman" panose="02020603050405020304" pitchFamily="18" charset="0"/>
                <a:ea typeface="Calibri" panose="020F0502020204030204" pitchFamily="34" charset="0"/>
              </a:rPr>
              <a:t>, күндіз 17-19 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18 қыркүйекке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a:solidFill>
                  <a:srgbClr val="000000"/>
                </a:solidFill>
                <a:latin typeface="Times New Roman" panose="02020603050405020304" pitchFamily="18" charset="0"/>
                <a:cs typeface="Times New Roman" panose="02020603050405020304" pitchFamily="18" charset="0"/>
              </a:rPr>
              <a:t>17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18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Тұман күтіледі. Жел, күші 2-7 м/с. Ауа температурасы 6-8 жылы болады.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altLang="en-US" sz="1200" i="1" dirty="0">
              <a:solidFill>
                <a:srgbClr val="000000"/>
              </a:solidFill>
              <a:latin typeface="Times New Roman" panose="02020603050405020304" pitchFamily="18" charset="0"/>
              <a:cs typeface="Times New Roman" panose="02020603050405020304" pitchFamily="18" charset="0"/>
              <a:sym typeface="+mn-ea"/>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175702564"/>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692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19171</TotalTime>
  <Words>569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3713</cp:revision>
  <cp:lastPrinted>2021-07-01T07:38:07Z</cp:lastPrinted>
  <dcterms:created xsi:type="dcterms:W3CDTF">2018-03-27T06:03:00Z</dcterms:created>
  <dcterms:modified xsi:type="dcterms:W3CDTF">2025-09-16T05:48:29Z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