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5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211527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кей уақытта жаңбыр, күндіз найзағай.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батыстан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түнде 2-7, күндіз 7-12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21-23°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altLang="ru-RU" sz="1000" b="1" dirty="0">
              <a:solidFill>
                <a:prstClr val="black"/>
              </a:solidFill>
              <a:latin typeface="Times New Roman" pitchFamily="18" charset="0"/>
              <a:cs typeface="Times New Roman" pitchFamily="18" charset="0"/>
            </a:endParaRP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17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8</a:t>
            </a:r>
            <a:r>
              <a:rPr lang="kk-KZ" sz="1200" b="1" dirty="0" smtClean="0">
                <a:latin typeface="Times New Roman" panose="02020603050405020304" pitchFamily="18" charset="0"/>
                <a:cs typeface="Times New Roman" panose="02020603050405020304" pitchFamily="18" charset="0"/>
              </a:rPr>
              <a:t>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Жел оңтүстік-шығыстан соғады</a:t>
            </a:r>
            <a:r>
              <a:rPr lang="kk-KZ" sz="1200" dirty="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05018" y="226068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16 қыркүйекте </a:t>
            </a:r>
            <a:r>
              <a:rPr lang="kk-KZ" sz="1200" dirty="0">
                <a:solidFill>
                  <a:prstClr val="black"/>
                </a:solidFill>
                <a:latin typeface="Times New Roman" panose="02020603050405020304" pitchFamily="18" charset="0"/>
                <a:cs typeface="Times New Roman" panose="02020603050405020304" pitchFamily="18" charset="0"/>
              </a:rPr>
              <a:t>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3" name="TextBox 13"/>
          <p:cNvSpPr txBox="1"/>
          <p:nvPr/>
        </p:nvSpPr>
        <p:spPr>
          <a:xfrm>
            <a:off x="5005019" y="32004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18689897"/>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1,753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0,420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21834</TotalTime>
  <Words>649</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3848</cp:revision>
  <cp:lastPrinted>2021-07-01T03:56:27Z</cp:lastPrinted>
  <dcterms:created xsi:type="dcterms:W3CDTF">2018-03-27T06:03:00Z</dcterms:created>
  <dcterms:modified xsi:type="dcterms:W3CDTF">2025-09-16T08:08:03Z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