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76618030"/>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259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117475"/>
            <a:ext cx="4774656" cy="2100575"/>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16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17 </a:t>
            </a:r>
            <a:r>
              <a:rPr lang="ru-RU" sz="1200" b="1" dirty="0" err="1">
                <a:latin typeface="Times New Roman" panose="02020603050405020304" pitchFamily="18" charset="0"/>
                <a:cs typeface="Times New Roman" panose="02020603050405020304" pitchFamily="18" charset="0"/>
              </a:rPr>
              <a:t>қыркүйек</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кей уақыттарда жаңбыр. Оңтүстік-батыстан жел соғады, күші 5-10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7-9,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14-16 </a:t>
            </a:r>
            <a:r>
              <a:rPr lang="kk-KZ" altLang="ru-RU" sz="1200" dirty="0">
                <a:latin typeface="Times New Roman" panose="02020603050405020304" pitchFamily="18" charset="0"/>
                <a:cs typeface="Times New Roman" panose="02020603050405020304" pitchFamily="18" charset="0"/>
              </a:rPr>
              <a:t>градус жылы.</a:t>
            </a:r>
          </a:p>
          <a:p>
            <a:pPr algn="ctr"/>
            <a:r>
              <a:rPr lang="kk-KZ" altLang="ru-RU" sz="1150" b="1" dirty="0" smtClean="0">
                <a:latin typeface="Times New Roman" panose="02020603050405020304" pitchFamily="18" charset="0"/>
                <a:cs typeface="Times New Roman" panose="02020603050405020304" pitchFamily="18" charset="0"/>
              </a:rPr>
              <a:t>18 </a:t>
            </a:r>
            <a:r>
              <a:rPr lang="ru-RU" altLang="ru-RU" sz="1150" b="1" dirty="0" err="1">
                <a:latin typeface="Times New Roman" panose="02020603050405020304" pitchFamily="18" charset="0"/>
                <a:cs typeface="Times New Roman" panose="02020603050405020304" pitchFamily="18" charset="0"/>
              </a:rPr>
              <a:t>қыркүйекке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17 </a:t>
            </a:r>
            <a:r>
              <a:rPr lang="kk-KZ" sz="1150" b="1" dirty="0">
                <a:latin typeface="Times New Roman" panose="02020603050405020304" pitchFamily="18" charset="0"/>
                <a:cs typeface="Times New Roman" panose="02020603050405020304" pitchFamily="18" charset="0"/>
              </a:rPr>
              <a:t>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18 </a:t>
            </a:r>
            <a:r>
              <a:rPr lang="ru-RU" altLang="ru-RU" sz="1150" b="1" dirty="0" err="1">
                <a:latin typeface="Times New Roman" panose="02020603050405020304" pitchFamily="18" charset="0"/>
                <a:cs typeface="Times New Roman" panose="02020603050405020304" pitchFamily="18" charset="0"/>
              </a:rPr>
              <a:t>қыркүйек</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кей уақыттарда жаңбыр</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Солтүстік-батыстан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6-8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6</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564904"/>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rgbClr val="FF0000"/>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сейілуіне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29991157"/>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0.438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Буланбаева Д.М./ 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26893</TotalTime>
  <Words>602</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5007</cp:revision>
  <cp:lastPrinted>2021-07-01T07:38:07Z</cp:lastPrinted>
  <dcterms:created xsi:type="dcterms:W3CDTF">2018-03-27T06:03:00Z</dcterms:created>
  <dcterms:modified xsi:type="dcterms:W3CDTF">2025-09-16T07:53:01Z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