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810"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959044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17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17-19 градус </a:t>
            </a:r>
            <a:r>
              <a:rPr lang="kk-KZ" altLang="ru-RU" sz="1200" dirty="0">
                <a:latin typeface="Times New Roman" panose="02020603050405020304" pitchFamily="18" charset="0"/>
                <a:cs typeface="Times New Roman" panose="02020603050405020304" pitchFamily="18" charset="0"/>
              </a:rPr>
              <a:t>жылы.</a:t>
            </a:r>
          </a:p>
          <a:p>
            <a:pPr algn="ctr"/>
            <a:r>
              <a:rPr lang="kk-KZ" altLang="ru-RU" sz="1150" b="1" dirty="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770723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27317</TotalTime>
  <Words>545</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4945</cp:revision>
  <cp:lastPrinted>2021-07-01T07:38:07Z</cp:lastPrinted>
  <dcterms:created xsi:type="dcterms:W3CDTF">2018-03-27T06:03:00Z</dcterms:created>
  <dcterms:modified xsi:type="dcterms:W3CDTF">2025-09-16T07:53:44Z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