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7605825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16</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17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16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kk-KZ" altLang="ru-RU" sz="1100" b="1" kern="0" dirty="0">
                <a:solidFill>
                  <a:srgbClr val="000000"/>
                </a:solidFill>
                <a:latin typeface="Times New Roman" panose="02020603050405020304" pitchFamily="18" charset="0"/>
                <a:ea typeface="Calibri"/>
                <a:cs typeface="Times New Roman" pitchFamily="18" charset="0"/>
                <a:sym typeface="Calibri"/>
              </a:rPr>
              <a:t>7</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күдіз найзағай. Оңтүстік-шығыстан соғатын желдің бағыты солтүстік-шығысқа ауысады, </a:t>
            </a:r>
            <a:r>
              <a:rPr lang="kk-KZ" sz="1100" dirty="0">
                <a:solidFill>
                  <a:prstClr val="black"/>
                </a:solidFill>
                <a:latin typeface="Times New Roman" panose="02020603050405020304" pitchFamily="18" charset="0"/>
                <a:ea typeface="Calibri"/>
                <a:cs typeface="Times New Roman" pitchFamily="18" charset="0"/>
              </a:rPr>
              <a:t>күші 9-14, күндіз екпіні 15-18 м/с. Ауа температурасы түнде 7-9, күндіз 14-16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dirty="0">
                <a:latin typeface="Times New Roman" panose="02020603050405020304" pitchFamily="18" charset="0"/>
                <a:ea typeface="Calibri"/>
                <a:cs typeface="Times New Roman" pitchFamily="18" charset="0"/>
              </a:rPr>
              <a:t>18</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17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18</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жаңбыр. Түнде және таңертең тұман. Солтүстік-ш</a:t>
            </a:r>
            <a:r>
              <a:rPr lang="kk-KZ" sz="1100" kern="0" dirty="0">
                <a:solidFill>
                  <a:prstClr val="black"/>
                </a:solidFill>
                <a:latin typeface="Times New Roman" panose="02020603050405020304" pitchFamily="18" charset="0"/>
                <a:ea typeface="Calibri"/>
                <a:cs typeface="Times New Roman" pitchFamily="18" charset="0"/>
                <a:sym typeface="Calibri"/>
              </a:rPr>
              <a:t>ығыстан, солтүстіктен</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a:t>
            </a:r>
            <a:r>
              <a:rPr lang="kk-KZ" sz="1100">
                <a:solidFill>
                  <a:prstClr val="black"/>
                </a:solidFill>
                <a:latin typeface="Times New Roman" panose="02020603050405020304" pitchFamily="18" charset="0"/>
                <a:ea typeface="Calibri"/>
                <a:cs typeface="Times New Roman" pitchFamily="18" charset="0"/>
              </a:rPr>
              <a:t> 5-7</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16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08775997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1480</TotalTime>
  <Words>680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192</cp:revision>
  <dcterms:modified xsi:type="dcterms:W3CDTF">2025-09-16T08:05:16Z</dcterms:modified>
</cp:coreProperties>
</file>