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2023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8</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-10</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17-19 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0623409"/>
              </p:ext>
            </p:extLst>
          </p:nvPr>
        </p:nvGraphicFramePr>
        <p:xfrm>
          <a:off x="5024389" y="4169325"/>
          <a:ext cx="4716320" cy="2221309"/>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u="none" dirty="0" smtClean="0">
                          <a:latin typeface="+mj-lt"/>
                        </a:rPr>
                        <a:t>272</a:t>
                      </a:r>
                      <a:endParaRPr lang="ru-RU" sz="1100" u="none" dirty="0">
                        <a:latin typeface="+mj-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1,361</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434</a:t>
                      </a:r>
                      <a:endParaRPr lang="ru-RU" sz="14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1,085</a:t>
                      </a:r>
                      <a:endParaRPr lang="ru-RU" sz="14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25948</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5074</cp:revision>
  <cp:lastPrinted>2021-07-01T07:38:07Z</cp:lastPrinted>
  <dcterms:created xsi:type="dcterms:W3CDTF">2018-03-27T06:03:00Z</dcterms:created>
  <dcterms:modified xsi:type="dcterms:W3CDTF">2025-09-16T07:36:50Z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