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7579023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9326872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бұлтты, жауын-шашынсыз</a:t>
            </a:r>
            <a:r>
              <a:rPr lang="kk-KZ" sz="1200" kern="1400" dirty="0">
                <a:latin typeface="Times New Roman"/>
                <a:ea typeface="Times New Roman"/>
              </a:rPr>
              <a:t>. Солтүстіктен, солтүстік-шығыстан жел соғады, күші 3-8 м/с. Ауа температурасы түнде </a:t>
            </a:r>
            <a:r>
              <a:rPr lang="kk-KZ" sz="1200" kern="1400" dirty="0" smtClean="0">
                <a:latin typeface="Times New Roman"/>
                <a:ea typeface="Times New Roman"/>
              </a:rPr>
              <a:t>9</a:t>
            </a:r>
            <a:r>
              <a:rPr lang="kk-KZ" sz="1200" kern="1400" dirty="0" smtClean="0">
                <a:latin typeface="Times New Roman"/>
                <a:ea typeface="Times New Roman"/>
              </a:rPr>
              <a:t>-11, </a:t>
            </a:r>
            <a:r>
              <a:rPr lang="kk-KZ" sz="1200" kern="1400" dirty="0">
                <a:latin typeface="Times New Roman"/>
                <a:ea typeface="Times New Roman"/>
              </a:rPr>
              <a:t>күндіз </a:t>
            </a:r>
            <a:r>
              <a:rPr lang="kk-KZ" sz="1200" kern="1400" dirty="0" smtClean="0">
                <a:latin typeface="Times New Roman"/>
                <a:ea typeface="Times New Roman"/>
              </a:rPr>
              <a:t>23-25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Солтүстіктен</a:t>
            </a:r>
            <a:r>
              <a:rPr lang="kk-KZ" sz="1200" kern="1400" dirty="0" smtClean="0">
                <a:latin typeface="Times New Roman"/>
                <a:ea typeface="Times New Roman"/>
              </a:rPr>
              <a:t> жел соғады, </a:t>
            </a:r>
            <a:r>
              <a:rPr lang="kk-KZ" sz="1200" kern="1400" smtClean="0">
                <a:latin typeface="Times New Roman"/>
                <a:ea typeface="Times New Roman"/>
              </a:rPr>
              <a:t>күші </a:t>
            </a:r>
            <a:r>
              <a:rPr lang="kk-KZ" sz="1200" kern="140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29768</TotalTime>
  <Words>572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4929</cp:revision>
  <cp:lastPrinted>2023-02-06T06:57:51Z</cp:lastPrinted>
  <dcterms:created xsi:type="dcterms:W3CDTF">2018-03-27T06:03:00Z</dcterms:created>
  <dcterms:modified xsi:type="dcterms:W3CDTF">2025-09-16T08:23:35Z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