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112685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altLang="ru-RU" sz="1200" dirty="0">
                <a:solidFill>
                  <a:prstClr val="black"/>
                </a:solidFill>
                <a:latin typeface="Times New Roman" panose="02020603050405020304" pitchFamily="18" charset="0"/>
                <a:cs typeface="Times New Roman" panose="02020603050405020304" pitchFamily="18" charset="0"/>
              </a:rPr>
              <a:t>Көшпелі бұлтты, кей уақыттарда жаңбыр. Оңтүстік-батыстан жел соғады, күші 5-10 м/с. Ауа температурасы түнде 7-9, күндіз 14-16 градус жылы.</a:t>
            </a:r>
          </a:p>
          <a:p>
            <a:pPr lvl="0" algn="ctr"/>
            <a:r>
              <a:rPr lang="kk-KZ" altLang="ru-RU" sz="1150" b="1" dirty="0">
                <a:solidFill>
                  <a:prstClr val="black"/>
                </a:solidFill>
                <a:latin typeface="Times New Roman" panose="02020603050405020304" pitchFamily="18" charset="0"/>
                <a:cs typeface="Times New Roman" panose="02020603050405020304" pitchFamily="18" charset="0"/>
              </a:rPr>
              <a:t>18 </a:t>
            </a:r>
            <a:r>
              <a:rPr lang="ru-RU" altLang="ru-RU" sz="1150" b="1" dirty="0" err="1">
                <a:solidFill>
                  <a:prstClr val="black"/>
                </a:solidFill>
                <a:latin typeface="Times New Roman" panose="02020603050405020304" pitchFamily="18" charset="0"/>
                <a:cs typeface="Times New Roman" panose="02020603050405020304" pitchFamily="18" charset="0"/>
              </a:rPr>
              <a:t>қыркүйекке</a:t>
            </a:r>
            <a:r>
              <a:rPr lang="ru-RU" altLang="ru-RU" sz="1150" b="1" dirty="0">
                <a:solidFill>
                  <a:prstClr val="black"/>
                </a:solidFill>
                <a:latin typeface="Times New Roman" panose="02020603050405020304" pitchFamily="18" charset="0"/>
                <a:cs typeface="Times New Roman" panose="02020603050405020304" pitchFamily="18" charset="0"/>
              </a:rPr>
              <a:t> 2025 </a:t>
            </a:r>
            <a:r>
              <a:rPr lang="ru-RU" altLang="ru-RU" sz="1150" b="1" dirty="0" err="1">
                <a:solidFill>
                  <a:prstClr val="black"/>
                </a:solidFill>
                <a:latin typeface="Times New Roman" panose="02020603050405020304" pitchFamily="18" charset="0"/>
                <a:cs typeface="Times New Roman" panose="02020603050405020304" pitchFamily="18" charset="0"/>
              </a:rPr>
              <a:t>жылғы</a:t>
            </a:r>
            <a:r>
              <a:rPr lang="ru-RU" altLang="ru-RU" sz="1150" dirty="0">
                <a:solidFill>
                  <a:prstClr val="black"/>
                </a:solidFill>
                <a:latin typeface="Times New Roman" pitchFamily="18" charset="0"/>
                <a:cs typeface="Times New Roman" pitchFamily="18" charset="0"/>
              </a:rPr>
              <a:t> </a:t>
            </a:r>
          </a:p>
          <a:p>
            <a:pPr lvl="0" algn="ctr"/>
            <a:r>
              <a:rPr lang="ru-RU" altLang="ru-RU" sz="1100" b="1" dirty="0">
                <a:solidFill>
                  <a:prstClr val="black"/>
                </a:solidFill>
                <a:latin typeface="Times New Roman" panose="02020603050405020304" pitchFamily="18" charset="0"/>
                <a:cs typeface="Times New Roman" panose="02020603050405020304" pitchFamily="18" charset="0"/>
              </a:rPr>
              <a:t>2025 </a:t>
            </a:r>
            <a:r>
              <a:rPr lang="ru-RU" sz="1150" b="1" dirty="0">
                <a:solidFill>
                  <a:prstClr val="black"/>
                </a:solidFill>
                <a:latin typeface="Times New Roman" panose="02020603050405020304" pitchFamily="18" charset="0"/>
                <a:cs typeface="Times New Roman" panose="02020603050405020304" pitchFamily="18" charset="0"/>
              </a:rPr>
              <a:t>ж</a:t>
            </a:r>
            <a:r>
              <a:rPr lang="kk-KZ" sz="1150" b="1" dirty="0">
                <a:solidFill>
                  <a:prstClr val="black"/>
                </a:solidFill>
                <a:latin typeface="Times New Roman" panose="02020603050405020304" pitchFamily="18" charset="0"/>
                <a:cs typeface="Times New Roman" panose="02020603050405020304" pitchFamily="18" charset="0"/>
              </a:rPr>
              <a:t>. 17 қыркүйек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20-дан </a:t>
            </a:r>
            <a:r>
              <a:rPr lang="ru-RU" sz="1150" b="1" dirty="0" err="1">
                <a:solidFill>
                  <a:prstClr val="black"/>
                </a:solidFill>
                <a:latin typeface="Times New Roman" panose="02020603050405020304" pitchFamily="18" charset="0"/>
                <a:cs typeface="Times New Roman" panose="02020603050405020304" pitchFamily="18" charset="0"/>
              </a:rPr>
              <a:t>бастап</a:t>
            </a:r>
            <a:r>
              <a:rPr lang="ru-RU" sz="1150" b="1" dirty="0">
                <a:solidFill>
                  <a:prstClr val="black"/>
                </a:solidFill>
                <a:latin typeface="Times New Roman" panose="02020603050405020304" pitchFamily="18" charset="0"/>
                <a:cs typeface="Times New Roman" panose="02020603050405020304" pitchFamily="18" charset="0"/>
              </a:rPr>
              <a:t> 18 </a:t>
            </a:r>
            <a:r>
              <a:rPr lang="ru-RU" altLang="ru-RU" sz="1150" b="1" dirty="0" err="1">
                <a:solidFill>
                  <a:prstClr val="black"/>
                </a:solidFill>
                <a:latin typeface="Times New Roman" panose="02020603050405020304" pitchFamily="18" charset="0"/>
                <a:cs typeface="Times New Roman" panose="02020603050405020304" pitchFamily="18" charset="0"/>
              </a:rPr>
              <a:t>қыркүйек</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08-ге </a:t>
            </a:r>
            <a:r>
              <a:rPr lang="ru-RU" sz="1150" b="1" dirty="0" err="1">
                <a:solidFill>
                  <a:prstClr val="black"/>
                </a:solidFill>
                <a:latin typeface="Times New Roman" panose="02020603050405020304" pitchFamily="18" charset="0"/>
                <a:cs typeface="Times New Roman" panose="02020603050405020304" pitchFamily="18" charset="0"/>
              </a:rPr>
              <a:t>дейін</a:t>
            </a:r>
            <a:endParaRPr lang="ru-RU" sz="1150" b="1" dirty="0">
              <a:solidFill>
                <a:prstClr val="black"/>
              </a:solidFill>
              <a:latin typeface="Times New Roman" panose="02020603050405020304" pitchFamily="18" charset="0"/>
              <a:cs typeface="Times New Roman" panose="02020603050405020304" pitchFamily="18" charset="0"/>
            </a:endParaRPr>
          </a:p>
          <a:p>
            <a:pPr lvl="0" algn="just"/>
            <a:r>
              <a:rPr lang="ru-RU" sz="1150" dirty="0" err="1">
                <a:solidFill>
                  <a:prstClr val="black"/>
                </a:solidFill>
                <a:latin typeface="Times New Roman" panose="02020603050405020304" pitchFamily="18" charset="0"/>
                <a:cs typeface="Times New Roman" panose="02020603050405020304" pitchFamily="18" charset="0"/>
              </a:rPr>
              <a:t>Көшпелі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бұлтты</a:t>
            </a:r>
            <a:r>
              <a:rPr lang="ru-RU" sz="1150" dirty="0">
                <a:solidFill>
                  <a:prstClr val="black"/>
                </a:solidFill>
                <a:latin typeface="Times New Roman" panose="02020603050405020304" pitchFamily="18" charset="0"/>
                <a:cs typeface="Times New Roman" panose="02020603050405020304" pitchFamily="18" charset="0"/>
              </a:rPr>
              <a:t>, </a:t>
            </a:r>
            <a:r>
              <a:rPr lang="kk-KZ" altLang="ru-RU" sz="1200" dirty="0">
                <a:solidFill>
                  <a:prstClr val="black"/>
                </a:solidFill>
                <a:latin typeface="Times New Roman" panose="02020603050405020304" pitchFamily="18" charset="0"/>
                <a:cs typeface="Times New Roman" panose="02020603050405020304" pitchFamily="18" charset="0"/>
              </a:rPr>
              <a:t>кей уақыттарда жаңбыр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жел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соғады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күші</a:t>
            </a:r>
            <a:r>
              <a:rPr lang="ru-RU" sz="1150" dirty="0">
                <a:solidFill>
                  <a:prstClr val="black"/>
                </a:solidFill>
                <a:latin typeface="Times New Roman" panose="02020603050405020304" pitchFamily="18" charset="0"/>
                <a:cs typeface="Times New Roman" panose="02020603050405020304" pitchFamily="18" charset="0"/>
              </a:rPr>
              <a:t> 9-14 м/с. </a:t>
            </a:r>
            <a:r>
              <a:rPr lang="ru-RU" sz="1150" dirty="0" err="1">
                <a:solidFill>
                  <a:prstClr val="black"/>
                </a:solidFill>
                <a:latin typeface="Times New Roman" panose="02020603050405020304" pitchFamily="18" charset="0"/>
                <a:cs typeface="Times New Roman" panose="02020603050405020304" pitchFamily="18" charset="0"/>
              </a:rPr>
              <a:t>Ауа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температурасы</a:t>
            </a:r>
            <a:r>
              <a:rPr lang="ru-RU" sz="1150" dirty="0">
                <a:solidFill>
                  <a:prstClr val="black"/>
                </a:solidFill>
                <a:latin typeface="Times New Roman" panose="02020603050405020304" pitchFamily="18" charset="0"/>
                <a:cs typeface="Times New Roman" panose="02020603050405020304" pitchFamily="18" charset="0"/>
              </a:rPr>
              <a:t> 6-8 градус </a:t>
            </a:r>
            <a:r>
              <a:rPr lang="ru-RU" sz="1150" dirty="0" err="1">
                <a:solidFill>
                  <a:prstClr val="black"/>
                </a:solidFill>
                <a:latin typeface="Times New Roman" panose="02020603050405020304" pitchFamily="18" charset="0"/>
                <a:cs typeface="Times New Roman" panose="02020603050405020304" pitchFamily="18" charset="0"/>
              </a:rPr>
              <a:t>жылы</a:t>
            </a:r>
            <a:r>
              <a:rPr lang="ru-RU" sz="1150" dirty="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24997</TotalTime>
  <Words>567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4911</cp:revision>
  <cp:lastPrinted>2021-07-01T03:56:27Z</cp:lastPrinted>
  <dcterms:created xsi:type="dcterms:W3CDTF">2018-03-27T06:03:00Z</dcterms:created>
  <dcterms:modified xsi:type="dcterms:W3CDTF">2025-09-16T07:52:51Z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