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34571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северо-восточный 9-14 м/с. Температура воздуха ночью 7-9,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северо-восточный 7-12 м/с. Температура воздуха ночью 8-10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81098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ночью 18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49308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7096</cp:revision>
  <cp:lastPrinted>2025-08-12T06:13:34Z</cp:lastPrinted>
  <dcterms:created xsi:type="dcterms:W3CDTF">2018-03-27T06:03:00Z</dcterms:created>
  <dcterms:modified xsi:type="dcterms:W3CDTF">2025-09-16T06:22:47Z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