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710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50432684"/>
              </p:ext>
            </p:extLst>
          </p:nvPr>
        </p:nvGraphicFramePr>
        <p:xfrm>
          <a:off x="307975" y="2473816"/>
          <a:ext cx="4465638" cy="246735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4673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259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сентября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16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сентября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временами дождь. Ветер юго-западный 5-10 м/с. Температура воздуха ночью 7-9, днем 14-16 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18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17 сентября 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18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временами дождь. Ветер северо-западный, северный 9-14 м/с. Температура воздуха 6-8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5380992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3631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25205</TotalTime>
  <Words>602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4927</cp:revision>
  <cp:lastPrinted>2021-07-01T03:56:27Z</cp:lastPrinted>
  <dcterms:created xsi:type="dcterms:W3CDTF">2018-03-27T06:03:00Z</dcterms:created>
  <dcterms:modified xsi:type="dcterms:W3CDTF">2025-09-16T07:46:37Z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