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854754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>
              <a:tabLst>
                <a:tab pos="3411538" algn="l"/>
              </a:tabLst>
            </a:pP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tabLst>
                <a:tab pos="3411538" algn="l"/>
              </a:tabLst>
            </a:pP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18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lvl="0" algn="ctr">
              <a:tabLst>
                <a:tab pos="3411538" algn="l"/>
              </a:tabLs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20 ч. 17 сентября по 08 ч.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северо-западный, северный 9-14 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30944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16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27249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4971</cp:revision>
  <cp:lastPrinted>2021-07-01T03:56:27Z</cp:lastPrinted>
  <dcterms:created xsi:type="dcterms:W3CDTF">2018-03-27T06:03:00Z</dcterms:created>
  <dcterms:modified xsi:type="dcterms:W3CDTF">2025-09-16T07:50:49Z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