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55291629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259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днем гроза. Ветер юго-западный 9-14 м/с. Температура воздуха ночью 8-10, днем 13-15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45740" y="2336661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3753301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5174</TotalTime>
  <Words>559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872</cp:revision>
  <cp:lastPrinted>2021-07-01T03:56:27Z</cp:lastPrinted>
  <dcterms:created xsi:type="dcterms:W3CDTF">2024-09-22T07:48:17Z</dcterms:created>
  <dcterms:modified xsi:type="dcterms:W3CDTF">2025-09-16T07:50:03Z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