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70877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 м/с. Температура воздуха ночью 8-10, днем 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18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886539"/>
              </p:ext>
            </p:extLst>
          </p:nvPr>
        </p:nvGraphicFramePr>
        <p:xfrm>
          <a:off x="5028643" y="4409478"/>
          <a:ext cx="4691064" cy="2006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u="none" dirty="0" smtClean="0">
                          <a:latin typeface="+mj-lt"/>
                        </a:rPr>
                        <a:t>272</a:t>
                      </a:r>
                      <a:endParaRPr lang="ru-RU" sz="1100" u="none" dirty="0">
                        <a:latin typeface="+mj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1,361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434</a:t>
                      </a:r>
                      <a:endParaRPr lang="ru-RU" sz="14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1,085</a:t>
                      </a:r>
                      <a:endParaRPr lang="ru-RU" sz="14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29225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5048</cp:revision>
  <cp:lastPrinted>2021-07-01T03:56:27Z</cp:lastPrinted>
  <dcterms:created xsi:type="dcterms:W3CDTF">2018-03-27T06:03:00Z</dcterms:created>
  <dcterms:modified xsi:type="dcterms:W3CDTF">2025-09-16T07:38:57Z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