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49455475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259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16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16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2158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временами дождь, днем гроза. Ветер юго-восточный с переходом на северо-восточный 9-14, днем порывы 15-18 м/с. Температура воздуха ночью 7-9, днем 14-16 тепла.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18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17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облачность,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дождь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Ночью и утром туман. Ветер северо-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восточный, северный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9-14 м/с. Температура </a:t>
            </a:r>
            <a:r>
              <a:rPr lang="ru-RU" sz="110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воздуха 5-7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82845" y="2222787"/>
            <a:ext cx="4664075" cy="938714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912635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</a:t>
            </a:r>
            <a:r>
              <a:rPr lang="en-US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</TotalTime>
  <Words>657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197</cp:revision>
  <dcterms:modified xsi:type="dcterms:W3CDTF">2025-09-16T08:02:24Z</dcterms:modified>
</cp:coreProperties>
</file>