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сентября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731872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17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16 сентября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17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Ночью и утром туман.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    северо-восточный 9-14 м/с. Температура воздуха 6-8, днем 17-19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18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17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18 сентября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5-7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сентября, ночью 18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19379</TotalTime>
  <Words>587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7235</cp:revision>
  <cp:lastPrinted>2021-07-01T03:56:27Z</cp:lastPrinted>
  <dcterms:created xsi:type="dcterms:W3CDTF">2018-03-27T06:03:00Z</dcterms:created>
  <dcterms:modified xsi:type="dcterms:W3CDTF">2025-09-16T07:42:45Z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