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2477349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259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646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сентября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17 сентября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5-10 м/с. Температура воздуха ночью 6-8, днем 17-19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сентября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18 сентября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Туман. Ветер 2-7 м/с. Температура воздуха 6-8 тепла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сентября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1710420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692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24072</TotalTime>
  <Words>595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3793</cp:revision>
  <cp:lastPrinted>2021-07-01T03:56:27Z</cp:lastPrinted>
  <dcterms:created xsi:type="dcterms:W3CDTF">2018-03-27T06:03:00Z</dcterms:created>
  <dcterms:modified xsi:type="dcterms:W3CDTF">2025-09-16T05:48:31Z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