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96757752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259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6-11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1-6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0126422"/>
              </p:ext>
            </p:extLst>
          </p:nvPr>
        </p:nvGraphicFramePr>
        <p:xfrm>
          <a:off x="5049291" y="4016519"/>
          <a:ext cx="4613617" cy="2331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4,500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3774" y="229066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Амажолқызы 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54543</TotalTime>
  <Words>593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6270</cp:revision>
  <cp:lastPrinted>2021-02-03T11:37:00Z</cp:lastPrinted>
  <dcterms:created xsi:type="dcterms:W3CDTF">2018-03-27T06:03:00Z</dcterms:created>
  <dcterms:modified xsi:type="dcterms:W3CDTF">2025-09-16T08:53:05Z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