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583869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4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дождь. Ветер юго-западный 5-10 м/с. Температура воздуха ночью 7-9, днем 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1515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86397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28030</TotalTime>
  <Words>647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5087</cp:revision>
  <cp:lastPrinted>2021-07-01T03:56:27Z</cp:lastPrinted>
  <dcterms:created xsi:type="dcterms:W3CDTF">2018-03-27T06:03:00Z</dcterms:created>
  <dcterms:modified xsi:type="dcterms:W3CDTF">2025-09-16T07:44:01Z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