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78490213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dirty="0" smtClean="0">
                          <a:solidFill>
                            <a:srgbClr val="002060"/>
                          </a:solidFill>
                          <a:latin typeface="Times New Roman" panose="02020603050405020304" pitchFamily="18" charset="0"/>
                          <a:cs typeface="Times New Roman" panose="02020603050405020304" pitchFamily="18" charset="0"/>
                        </a:rPr>
                        <a:t>5</a:t>
                      </a:r>
                      <a:r>
                        <a:rPr lang="en-US" altLang="x-none" sz="1600" b="1" i="1" dirty="0" smtClean="0">
                          <a:solidFill>
                            <a:srgbClr val="002060"/>
                          </a:solidFill>
                          <a:latin typeface="Times New Roman" panose="02020603050405020304" pitchFamily="18" charset="0"/>
                          <a:cs typeface="Times New Roman" panose="02020603050405020304" pitchFamily="18" charset="0"/>
                        </a:rPr>
                        <a:t>8</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en-US" altLang="ru-RU" sz="1200" b="1">
                <a:latin typeface="Times New Roman" panose="02020603050405020304" pitchFamily="18" charset="0"/>
                <a:cs typeface="Times New Roman" panose="02020603050405020304" pitchFamily="18" charset="0"/>
              </a:rPr>
              <a:t>5</a:t>
            </a:r>
            <a:r>
              <a:rPr lang="ru-RU"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40550106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8</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ru-RU" sz="100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en-US"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en-US"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қыркүйектен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en-US"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қыркүйекке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түнде және таңертең жаңбыр, найзағай болады.  Солтүстік-батыстан жел соғады, күші 8-13, екпіні 15-20 м/с. Ауа температурасы түнде 13-15, күндіз 23-25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a:t>
            </a:r>
            <a:r>
              <a:rPr lang="en-US"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қыркүйекке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1</a:t>
            </a:r>
            <a:r>
              <a:rPr lang="en-US"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қыркүйектен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a:t>
            </a:r>
            <a:r>
              <a:rPr lang="en-US"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қыркүйекке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smtClean="0">
                <a:latin typeface="Times New Roman" pitchFamily="18" charset="0"/>
                <a:cs typeface="Times New Roman" pitchFamily="18" charset="0"/>
              </a:rPr>
              <a:t>Сол</a:t>
            </a:r>
            <a:r>
              <a:rPr lang="uz-Cyrl-UZ" sz="1100" smtClean="0">
                <a:latin typeface="Times New Roman" pitchFamily="18" charset="0"/>
                <a:cs typeface="Times New Roman" pitchFamily="18" charset="0"/>
              </a:rPr>
              <a:t>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9-11</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14116</TotalTime>
  <Words>586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3819</cp:revision>
  <cp:lastPrinted>2021-07-01T03:56:27Z</cp:lastPrinted>
  <dcterms:created xsi:type="dcterms:W3CDTF">2018-03-27T06:03:00Z</dcterms:created>
  <dcterms:modified xsi:type="dcterms:W3CDTF">2025-09-15T06:56:27Z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