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667591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Шығыстан, солтүстік-шығыстан жел соғады, күші 9-14 м/с. Ауа температурасы түнде 6-8 градус жылы, күндіз 16-18 градус жылы.</a:t>
            </a: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16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соғатын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солтүстік-шығысқа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5445960"/>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53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741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panose="02020603050405020304" pitchFamily="18" charset="0"/>
                          <a:cs typeface="Times New Roman" panose="02020603050405020304" pitchFamily="18" charset="0"/>
                        </a:rPr>
                        <a:t>8</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smtClean="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25071</TotalTime>
  <Words>575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4910</cp:revision>
  <cp:lastPrinted>2021-07-01T03:56:27Z</cp:lastPrinted>
  <dcterms:created xsi:type="dcterms:W3CDTF">2018-03-27T06:03:00Z</dcterms:created>
  <dcterms:modified xsi:type="dcterms:W3CDTF">2025-09-15T07:41:46Z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