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4" d="100"/>
          <a:sy n="104" d="100"/>
        </p:scale>
        <p:origin x="114" y="1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95086446"/>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7914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58</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15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8493134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16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130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0.226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kk-KZ" altLang="ru-RU" sz="1100" b="1" dirty="0" smtClean="0">
                <a:latin typeface="Times New Roman" panose="02020603050405020304" pitchFamily="18" charset="0"/>
                <a:cs typeface="Times New Roman" panose="02020603050405020304" pitchFamily="18" charset="0"/>
              </a:rPr>
              <a:t>16 </a:t>
            </a:r>
            <a:r>
              <a:rPr lang="en-US"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қыркүйек</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15 </a:t>
            </a:r>
            <a:r>
              <a:rPr lang="ru-RU" altLang="ru-RU" sz="1100" b="1" dirty="0" err="1">
                <a:solidFill>
                  <a:srgbClr val="000000"/>
                </a:solidFill>
                <a:latin typeface="Times New Roman" panose="02020603050405020304" pitchFamily="18" charset="0"/>
                <a:cs typeface="Times New Roman" panose="02020603050405020304" pitchFamily="18" charset="0"/>
              </a:rPr>
              <a:t>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kk-KZ" altLang="ru-RU" sz="1100" b="1" dirty="0" smtClean="0">
                <a:solidFill>
                  <a:srgbClr val="000000"/>
                </a:solidFill>
                <a:latin typeface="Times New Roman" panose="02020603050405020304" pitchFamily="18" charset="0"/>
                <a:cs typeface="Times New Roman" panose="02020603050405020304" pitchFamily="18" charset="0"/>
              </a:rPr>
              <a:t>16 </a:t>
            </a:r>
            <a:r>
              <a:rPr lang="kk-KZ" altLang="ru-RU" sz="1100" b="1" dirty="0">
                <a:solidFill>
                  <a:srgbClr val="000000"/>
                </a:solidFill>
                <a:latin typeface="Times New Roman" panose="02020603050405020304" pitchFamily="18" charset="0"/>
                <a:cs typeface="Times New Roman" panose="02020603050405020304" pitchFamily="18" charset="0"/>
              </a:rPr>
              <a:t>қыркүйек</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10-12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20-22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17</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a:t>
            </a:r>
            <a:r>
              <a:rPr lang="en-US"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16 </a:t>
            </a:r>
            <a:r>
              <a:rPr lang="ru-RU" sz="1100" b="1" dirty="0" err="1">
                <a:solidFill>
                  <a:srgbClr val="000000"/>
                </a:solidFill>
                <a:latin typeface="Times New Roman" panose="02020603050405020304" pitchFamily="18" charset="0"/>
                <a:cs typeface="Times New Roman" panose="02020603050405020304" pitchFamily="18" charset="0"/>
              </a:rPr>
              <a:t>қыркүйек</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ru-RU" sz="1100" b="1" dirty="0" smtClean="0">
                <a:solidFill>
                  <a:srgbClr val="000000"/>
                </a:solidFill>
                <a:latin typeface="Times New Roman" panose="02020603050405020304" pitchFamily="18" charset="0"/>
                <a:cs typeface="Times New Roman" panose="02020603050405020304" pitchFamily="18" charset="0"/>
              </a:rPr>
              <a:t>17 </a:t>
            </a:r>
            <a:r>
              <a:rPr lang="kk-KZ" sz="1100" b="1" dirty="0">
                <a:solidFill>
                  <a:srgbClr val="000000"/>
                </a:solidFill>
                <a:latin typeface="Times New Roman" panose="02020603050405020304" pitchFamily="18" charset="0"/>
                <a:cs typeface="Times New Roman" panose="02020603050405020304" pitchFamily="18" charset="0"/>
              </a:rPr>
              <a:t>қыркүйек</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11-13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Адылбаева.Г.Б./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30792</TotalTime>
  <Words>581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4038</cp:revision>
  <cp:lastPrinted>2021-07-01T07:38:07Z</cp:lastPrinted>
  <dcterms:created xsi:type="dcterms:W3CDTF">2018-03-27T06:03:00Z</dcterms:created>
  <dcterms:modified xsi:type="dcterms:W3CDTF">2025-09-15T06:48:01Z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