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9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97396103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9326872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0,079</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0,029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16 </a:t>
            </a:r>
            <a:r>
              <a:rPr lang="kk-KZ" altLang="ru-RU" sz="1150" b="1" dirty="0" smtClean="0">
                <a:latin typeface="Times New Roman" pitchFamily="18" charset="0"/>
                <a:cs typeface="Times New Roman" pitchFamily="18" charset="0"/>
              </a:rPr>
              <a:t>қыркүйекке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ru-RU" altLang="ru-RU" sz="1150" b="1" dirty="0" err="1" smtClean="0">
                <a:latin typeface="Times New Roman" pitchFamily="18" charset="0"/>
                <a:cs typeface="Times New Roman" pitchFamily="18" charset="0"/>
              </a:rPr>
              <a:t>қыркүйек</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Аздаған бұлтты, жауын-шашынсыз</a:t>
            </a:r>
            <a:r>
              <a:rPr lang="kk-KZ" sz="1200" kern="1400" dirty="0">
                <a:latin typeface="Times New Roman"/>
                <a:ea typeface="Times New Roman"/>
              </a:rPr>
              <a:t>. Солтүстіктен, солтүстік-шығыстан жел соғады, күші 3-8 м/с. Ауа температурасы </a:t>
            </a:r>
            <a:r>
              <a:rPr lang="kk-KZ" sz="1200" kern="1400">
                <a:latin typeface="Times New Roman"/>
                <a:ea typeface="Times New Roman"/>
              </a:rPr>
              <a:t>түнде </a:t>
            </a:r>
            <a:r>
              <a:rPr lang="kk-KZ" sz="1200" kern="1400" smtClean="0">
                <a:latin typeface="Times New Roman"/>
                <a:ea typeface="Times New Roman"/>
              </a:rPr>
              <a:t>8-10, </a:t>
            </a:r>
            <a:r>
              <a:rPr lang="kk-KZ" sz="1200" kern="1400" dirty="0">
                <a:latin typeface="Times New Roman"/>
                <a:ea typeface="Times New Roman"/>
              </a:rPr>
              <a:t>күндіз 21-23 жылы</a:t>
            </a:r>
            <a:r>
              <a:rPr lang="kk-KZ" sz="1200" kern="1400" dirty="0" smtClean="0">
                <a:latin typeface="Times New Roman"/>
                <a:ea typeface="Times New Roman"/>
              </a:rPr>
              <a:t>.</a:t>
            </a: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ru-RU" altLang="ru-RU" sz="1150" b="1" dirty="0" err="1">
                <a:latin typeface="Times New Roman" pitchFamily="18" charset="0"/>
                <a:cs typeface="Times New Roman" pitchFamily="18" charset="0"/>
              </a:rPr>
              <a:t>қыркүйек</a:t>
            </a:r>
            <a:r>
              <a:rPr lang="ru-RU" altLang="ru-RU" sz="1150" b="1" dirty="0">
                <a:latin typeface="Times New Roman" pitchFamily="18" charset="0"/>
                <a:cs typeface="Times New Roman" pitchFamily="18" charset="0"/>
              </a:rPr>
              <a:t> 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 </a:t>
            </a:r>
            <a:r>
              <a:rPr lang="ru-RU" altLang="ru-RU" sz="1150" b="1" dirty="0" err="1" smtClean="0">
                <a:latin typeface="Times New Roman" pitchFamily="18" charset="0"/>
                <a:cs typeface="Times New Roman" pitchFamily="18" charset="0"/>
              </a:rPr>
              <a:t>қыркүйек</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a:latin typeface="Times New Roman"/>
                <a:ea typeface="Times New Roman"/>
              </a:rPr>
              <a:t>Аздаған бұлтты, </a:t>
            </a:r>
            <a:r>
              <a:rPr lang="kk-KZ" sz="1200" dirty="0" smtClean="0">
                <a:latin typeface="Times New Roman"/>
                <a:ea typeface="Times New Roman"/>
              </a:rPr>
              <a:t>жауын-шашынсыз. </a:t>
            </a:r>
            <a:r>
              <a:rPr lang="kk-KZ" sz="1200" dirty="0" smtClean="0">
                <a:latin typeface="Times New Roman"/>
                <a:ea typeface="Times New Roman"/>
              </a:rPr>
              <a:t>Солтүстіктен</a:t>
            </a:r>
            <a:r>
              <a:rPr lang="kk-KZ" sz="1200" kern="1400" dirty="0" smtClean="0">
                <a:latin typeface="Times New Roman"/>
                <a:ea typeface="Times New Roman"/>
              </a:rPr>
              <a:t> </a:t>
            </a:r>
            <a:r>
              <a:rPr lang="kk-KZ" sz="1200" kern="1400" dirty="0" smtClean="0">
                <a:latin typeface="Times New Roman"/>
                <a:ea typeface="Times New Roman"/>
              </a:rPr>
              <a:t>жел соғады, күші </a:t>
            </a:r>
            <a:r>
              <a:rPr lang="kk-KZ" sz="1200" kern="1400" dirty="0" smtClean="0">
                <a:latin typeface="Times New Roman"/>
                <a:ea typeface="Times New Roman"/>
              </a:rPr>
              <a:t>5-10 </a:t>
            </a:r>
            <a:r>
              <a:rPr lang="kk-KZ" sz="1200" kern="1400" dirty="0" smtClean="0">
                <a:latin typeface="Times New Roman"/>
                <a:ea typeface="Times New Roman"/>
              </a:rPr>
              <a:t>м/с</a:t>
            </a:r>
            <a:r>
              <a:rPr lang="kk-KZ" sz="1200" kern="1400" dirty="0">
                <a:latin typeface="Times New Roman"/>
                <a:ea typeface="Times New Roman"/>
              </a:rPr>
              <a:t>. Ауа температурасы </a:t>
            </a:r>
            <a:r>
              <a:rPr lang="kk-KZ" sz="1200" kern="1400" dirty="0" smtClean="0">
                <a:latin typeface="Times New Roman"/>
                <a:ea typeface="Times New Roman"/>
              </a:rPr>
              <a:t>8-10 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altLang="ru-RU" sz="1150" b="1" dirty="0" err="1" smtClean="0">
                <a:solidFill>
                  <a:prstClr val="black"/>
                </a:solidFill>
                <a:latin typeface="Times New Roman" pitchFamily="18" charset="0"/>
                <a:cs typeface="Times New Roman" pitchFamily="18" charset="0"/>
              </a:rPr>
              <a:t>сейілуіне</a:t>
            </a:r>
            <a:r>
              <a:rPr lang="ru-RU" altLang="ru-RU" sz="1150" b="1" dirty="0" smtClean="0">
                <a:solidFill>
                  <a:prstClr val="black"/>
                </a:solidFill>
                <a:latin typeface="Times New Roman" pitchFamily="18" charset="0"/>
                <a:cs typeface="Times New Roman"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Казгулова А. /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Мынбай</a:t>
            </a:r>
            <a:r>
              <a:rPr lang="ru-RU" altLang="ru-RU" sz="1200" b="1" i="1" dirty="0">
                <a:solidFill>
                  <a:srgbClr val="000000"/>
                </a:solidFill>
                <a:latin typeface="Times New Roman" pitchFamily="18" charset="0"/>
                <a:cs typeface="Times New Roman" pitchFamily="18" charset="0"/>
              </a:rPr>
              <a:t> А. </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29763</TotalTime>
  <Words>572</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4927</cp:revision>
  <cp:lastPrinted>2023-02-06T06:57:51Z</cp:lastPrinted>
  <dcterms:created xsi:type="dcterms:W3CDTF">2018-03-27T06:03:00Z</dcterms:created>
  <dcterms:modified xsi:type="dcterms:W3CDTF">2025-09-15T08:07:54Z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