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24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45695662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15 </a:t>
            </a:r>
            <a:r>
              <a:rPr lang="ru-RU" altLang="ru-RU" sz="1100" b="1" dirty="0" err="1">
                <a:solidFill>
                  <a:srgbClr val="000000"/>
                </a:solidFill>
                <a:latin typeface="Times New Roman" pitchFamily="18" charset="0"/>
                <a:cs typeface="Times New Roman" pitchFamily="18" charset="0"/>
              </a:rPr>
              <a:t>қыркүйек</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Түнде және таңертең тұман.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2-7, күндіз 7-12 м/с. 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күндіз 17-19 градус жылы.</a:t>
            </a:r>
          </a:p>
          <a:p>
            <a:pPr lvl="0" indent="182563" algn="ctr">
              <a:tabLst>
                <a:tab pos="182563" algn="l"/>
              </a:tabLst>
            </a:pPr>
            <a:r>
              <a:rPr lang="kk-KZ" sz="1100" b="1" dirty="0" smtClean="0">
                <a:latin typeface="Times New Roman" pitchFamily="18" charset="0"/>
                <a:cs typeface="Times New Roman" pitchFamily="18" charset="0"/>
              </a:rPr>
              <a:t>17 </a:t>
            </a:r>
            <a:r>
              <a:rPr lang="kk-KZ" sz="1100" b="1" dirty="0">
                <a:latin typeface="Times New Roman" pitchFamily="18" charset="0"/>
                <a:cs typeface="Times New Roman" pitchFamily="18" charset="0"/>
              </a:rPr>
              <a:t>қыркүйекке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latin typeface="Times New Roman" pitchFamily="18" charset="0"/>
                <a:cs typeface="Times New Roman" pitchFamily="18" charset="0"/>
              </a:rPr>
              <a:t>16</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қыркүйек</a:t>
            </a:r>
            <a:r>
              <a:rPr lang="kk-KZ" altLang="ru-RU" sz="1100" b="1" dirty="0">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a:t>
            </a:r>
            <a:r>
              <a:rPr lang="kk-KZ" sz="1100" dirty="0">
                <a:latin typeface="Times New Roman" pitchFamily="18" charset="0"/>
                <a:cs typeface="Times New Roman" pitchFamily="18" charset="0"/>
              </a:rPr>
              <a:t>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16</a:t>
            </a:r>
            <a:r>
              <a:rPr lang="ru-RU" altLang="ru-RU" sz="1100" dirty="0" smtClean="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қыркүйекте</a:t>
            </a:r>
            <a:r>
              <a:rPr lang="kk-KZ"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2025 </a:t>
            </a:r>
            <a:r>
              <a:rPr lang="ru-RU" sz="1100" dirty="0" err="1" smtClean="0">
                <a:solidFill>
                  <a:schemeClr val="tx1"/>
                </a:solidFill>
                <a:latin typeface="Times New Roman" panose="02020603050405020304" pitchFamily="18" charset="0"/>
                <a:cs typeface="Times New Roman" panose="02020603050405020304" pitchFamily="18" charset="0"/>
              </a:rPr>
              <a:t>жылдың </a:t>
            </a:r>
            <a:r>
              <a:rPr lang="ru-RU" sz="1100" dirty="0" smtClean="0">
                <a:solidFill>
                  <a:schemeClr val="tx1"/>
                </a:solidFill>
                <a:latin typeface="Times New Roman" panose="02020603050405020304" pitchFamily="18" charset="0"/>
                <a:cs typeface="Times New Roman" panose="02020603050405020304" pitchFamily="18" charset="0"/>
              </a:rPr>
              <a:t>16</a:t>
            </a:r>
            <a:r>
              <a:rPr lang="ru-RU" altLang="ru-RU" sz="1100" dirty="0" smtClean="0">
                <a:solidFill>
                  <a:schemeClr val="tx1"/>
                </a:solidFill>
                <a:latin typeface="Times New Roman" pitchFamily="18" charset="0"/>
                <a:cs typeface="Times New Roman" pitchFamily="18" charset="0"/>
              </a:rPr>
              <a:t> </a:t>
            </a:r>
            <a:r>
              <a:rPr lang="kk-KZ" sz="1100" smtClean="0">
                <a:solidFill>
                  <a:srgbClr val="000000"/>
                </a:solidFill>
                <a:latin typeface="Times New Roman" pitchFamily="18" charset="0"/>
                <a:cs typeface="Times New Roman" pitchFamily="18" charset="0"/>
              </a:rPr>
              <a:t>қыркүйекте</a:t>
            </a:r>
            <a:r>
              <a:rPr lang="kk-KZ" sz="110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 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16978</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6880</cp:revision>
  <cp:lastPrinted>2021-07-01T03:56:27Z</cp:lastPrinted>
  <dcterms:created xsi:type="dcterms:W3CDTF">2018-03-27T06:03:00Z</dcterms:created>
  <dcterms:modified xsi:type="dcterms:W3CDTF">2025-09-15T07:40:49Z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