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62655540"/>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454518"/>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 </a:t>
            </a:r>
            <a:r>
              <a:rPr lang="kk-KZ" altLang="ru-RU" sz="1200" dirty="0" smtClean="0">
                <a:latin typeface="Times New Roman" panose="02020603050405020304" pitchFamily="18" charset="0"/>
                <a:cs typeface="Times New Roman" panose="02020603050405020304" pitchFamily="18" charset="0"/>
              </a:rPr>
              <a:t>Шығыстан</a:t>
            </a:r>
            <a:r>
              <a:rPr lang="kk-KZ" altLang="ru-RU" sz="1200" dirty="0">
                <a:latin typeface="Times New Roman" panose="02020603050405020304" pitchFamily="18" charset="0"/>
                <a:cs typeface="Times New Roman" panose="02020603050405020304" pitchFamily="18" charset="0"/>
              </a:rPr>
              <a:t>, солтүстік-шығыстан </a:t>
            </a:r>
            <a:r>
              <a:rPr lang="kk-KZ" altLang="ru-RU" sz="1200" dirty="0" smtClean="0">
                <a:latin typeface="Times New Roman" panose="02020603050405020304" pitchFamily="18" charset="0"/>
                <a:cs typeface="Times New Roman" panose="02020603050405020304" pitchFamily="18" charset="0"/>
              </a:rPr>
              <a:t>жел соғады</a:t>
            </a:r>
            <a:r>
              <a:rPr lang="kk-KZ" altLang="ru-RU" sz="1200" dirty="0">
                <a:latin typeface="Times New Roman" panose="02020603050405020304" pitchFamily="18" charset="0"/>
                <a:cs typeface="Times New Roman" panose="02020603050405020304" pitchFamily="18" charset="0"/>
              </a:rPr>
              <a:t>, күші 9-14 м/с. Ауа температурасы түнде 6-8 градус жылы, күндіз 16-18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17 </a:t>
            </a:r>
            <a:r>
              <a:rPr lang="ru-RU" altLang="ru-RU" sz="1150" b="1" dirty="0" err="1" smtClean="0">
                <a:latin typeface="Times New Roman" panose="02020603050405020304" pitchFamily="18" charset="0"/>
                <a:cs typeface="Times New Roman" panose="02020603050405020304" pitchFamily="18" charset="0"/>
              </a:rPr>
              <a:t>қыркүйекке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16 </a:t>
            </a:r>
            <a:r>
              <a:rPr lang="kk-KZ"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17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соғатын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солтүстік-шығысқа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5-7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kk-KZ" altLang="ru-RU" sz="1200" b="1" smtClean="0">
                <a:latin typeface="Times New Roman" panose="02020603050405020304" pitchFamily="18" charset="0"/>
                <a:cs typeface="Times New Roman" panose="02020603050405020304" pitchFamily="18" charset="0"/>
              </a:rPr>
              <a:t>5</a:t>
            </a:r>
            <a:r>
              <a:rPr lang="en-US" altLang="ru-RU" sz="1200" b="1"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5614689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1.778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26970</TotalTime>
  <Words>610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5006</cp:revision>
  <cp:lastPrinted>2021-07-01T07:38:07Z</cp:lastPrinted>
  <dcterms:created xsi:type="dcterms:W3CDTF">2018-03-27T06:03:00Z</dcterms:created>
  <dcterms:modified xsi:type="dcterms:W3CDTF">2025-09-15T07:45:56Z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