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8" d="100"/>
          <a:sy n="78" d="100"/>
        </p:scale>
        <p:origin x="102" y="4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659014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kk-KZ" sz="1200" dirty="0" smtClean="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ru-RU" sz="1200" dirty="0" smtClean="0">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ea typeface="Times New Roman" panose="02020603050405020304" pitchFamily="18" charset="0"/>
              </a:rPr>
              <a:t> жауын-шашынсыз.</a:t>
            </a:r>
            <a:r>
              <a:rPr lang="ru-RU" sz="1200" dirty="0" smtClean="0">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kk-KZ" sz="1200" kern="900" dirty="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Ауа</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түнде</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7-9</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 </a:t>
            </a:r>
            <a:r>
              <a:rPr lang="ru-RU" sz="1200" dirty="0" err="1">
                <a:latin typeface="Times New Roman" panose="02020603050405020304" pitchFamily="18" charset="0"/>
                <a:ea typeface="Calibri" panose="020F0502020204030204" pitchFamily="34" charset="0"/>
                <a:cs typeface="Times New Roman" panose="02020603050405020304" pitchFamily="18" charset="0"/>
              </a:rPr>
              <a:t>күндіз</a:t>
            </a:r>
            <a:r>
              <a:rPr 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17-19 </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градус </a:t>
            </a:r>
            <a:r>
              <a:rPr lang="ru-RU" sz="1200" dirty="0" err="1" smtClean="0">
                <a:latin typeface="Times New Roman" panose="02020603050405020304" pitchFamily="18" charset="0"/>
                <a:ea typeface="Calibri" panose="020F0502020204030204" pitchFamily="34" charset="0"/>
                <a:cs typeface="Times New Roman" panose="02020603050405020304" pitchFamily="18" charset="0"/>
              </a:rPr>
              <a:t>жылы</a:t>
            </a:r>
            <a:r>
              <a:rPr lang="ru-RU" sz="1200" dirty="0" smtClean="0">
                <a:latin typeface="Times New Roman" panose="02020603050405020304" pitchFamily="18" charset="0"/>
                <a:ea typeface="Calibri" panose="020F0502020204030204" pitchFamily="34" charset="0"/>
                <a:cs typeface="Times New Roman" panose="02020603050405020304" pitchFamily="18" charset="0"/>
              </a:rPr>
              <a:t>.</a:t>
            </a:r>
          </a:p>
          <a:p>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17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7-12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7-9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2964146"/>
              </p:ext>
            </p:extLst>
          </p:nvPr>
        </p:nvGraphicFramePr>
        <p:xfrm>
          <a:off x="5024389" y="4169325"/>
          <a:ext cx="4716320" cy="2223135"/>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dirty="0" smtClean="0"/>
                        <a:t>-</a:t>
                      </a:r>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15</a:t>
            </a:r>
            <a:r>
              <a:rPr lang="kk-KZ" sz="1200" b="1"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smtClean="0">
                <a:solidFill>
                  <a:prstClr val="black"/>
                </a:solidFill>
                <a:latin typeface="Times New Roman" panose="02020603050405020304" pitchFamily="18" charset="0"/>
                <a:cs typeface="Times New Roman" panose="02020603050405020304" pitchFamily="18" charset="0"/>
              </a:rPr>
              <a:t>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25945</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5072</cp:revision>
  <cp:lastPrinted>2021-07-01T07:38:07Z</cp:lastPrinted>
  <dcterms:created xsi:type="dcterms:W3CDTF">2018-03-27T06:03:00Z</dcterms:created>
  <dcterms:modified xsi:type="dcterms:W3CDTF">2025-09-15T06:51:30Z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