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a:t>
            </a:r>
          </a:p>
          <a:p>
            <a:pPr algn="ctr"/>
            <a:r>
              <a:rPr lang="kk-KZ" altLang="ru-RU" sz="1200" b="1" dirty="0" smtClean="0">
                <a:latin typeface="Times New Roman" pitchFamily="18" charset="0"/>
                <a:ea typeface="Times New Roman KZ" pitchFamily="18" charset="0"/>
                <a:cs typeface="Times New Roman" pitchFamily="18" charset="0"/>
              </a:rPr>
              <a:t>бойынша 16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15</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16</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a:t>
            </a:r>
            <a:r>
              <a:rPr lang="kk-KZ" sz="1200" smtClean="0">
                <a:latin typeface="Times New Roman" pitchFamily="18" charset="0"/>
                <a:cs typeface="Times New Roman" pitchFamily="18" charset="0"/>
              </a:rPr>
              <a:t>, </a:t>
            </a:r>
            <a:r>
              <a:rPr lang="kk-KZ" sz="1200" smtClean="0">
                <a:latin typeface="Times New Roman" pitchFamily="18" charset="0"/>
                <a:cs typeface="Times New Roman" pitchFamily="18" charset="0"/>
              </a:rPr>
              <a:t>күннің </a:t>
            </a:r>
            <a:r>
              <a:rPr lang="kk-KZ" sz="1200" dirty="0" smtClean="0">
                <a:latin typeface="Times New Roman" pitchFamily="18" charset="0"/>
                <a:cs typeface="Times New Roman" pitchFamily="18" charset="0"/>
              </a:rPr>
              <a:t>соңында жаңбыр. </a:t>
            </a:r>
            <a:r>
              <a:rPr lang="kk-KZ" sz="1200" dirty="0" smtClean="0">
                <a:latin typeface="Times New Roman" pitchFamily="18" charset="0"/>
                <a:cs typeface="Times New Roman" pitchFamily="18" charset="0"/>
              </a:rPr>
              <a:t>Батыстан жел соғады, күші 5-10, күндіз екпіні 14 м/с. Ауа температурасы түнде 7-9, күндіз 23-25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17 қыркүйекке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16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17</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жаңбыр. Солтүстік-батыстан жел соғады, күші 5-10 м/с. Ауа температурасы 6-8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21459</TotalTime>
  <Words>538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5277</cp:revision>
  <cp:lastPrinted>2021-07-01T03:56:27Z</cp:lastPrinted>
  <dcterms:created xsi:type="dcterms:W3CDTF">2018-03-27T06:03:00Z</dcterms:created>
  <dcterms:modified xsi:type="dcterms:W3CDTF">2025-09-15T07:44:23Z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