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382943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256</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 найзағай. Жел солтүстік-батыстан 9-14 м/с. Ауаның температурасы түнде 13-15, күндіз 20-22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8-10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4701561"/>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4352077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16540</TotalTime>
  <Words>535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3901</cp:revision>
  <cp:lastPrinted>2021-07-01T07:38:07Z</cp:lastPrinted>
  <dcterms:created xsi:type="dcterms:W3CDTF">2018-03-27T06:03:00Z</dcterms:created>
  <dcterms:modified xsi:type="dcterms:W3CDTF">2025-09-14T06:51:50Z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