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36716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олтүстік-батыстан соғатын жел солтүстік-шығысқа ауысады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6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05018" y="22606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15</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қыркүйекте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885805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4776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21823</TotalTime>
  <Words>640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3842</cp:revision>
  <cp:lastPrinted>2021-07-01T03:56:27Z</cp:lastPrinted>
  <dcterms:created xsi:type="dcterms:W3CDTF">2018-03-27T06:03:00Z</dcterms:created>
  <dcterms:modified xsi:type="dcterms:W3CDTF">2025-09-14T07:20:50Z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