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7324966"/>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№257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солтүстіктен, солтүстік-шығыстан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түнде 5-10, күндіз 9-14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16 </a:t>
            </a:r>
            <a:r>
              <a:rPr lang="ru-RU" altLang="ru-RU" sz="1200" b="1" dirty="0" err="1" smtClean="0">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4450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765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6182661"/>
              </p:ext>
            </p:extLst>
          </p:nvPr>
        </p:nvGraphicFramePr>
        <p:xfrm>
          <a:off x="496797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18681</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3567</cp:revision>
  <cp:lastPrinted>2021-07-01T03:56:27Z</cp:lastPrinted>
  <dcterms:created xsi:type="dcterms:W3CDTF">2018-03-27T06:03:00Z</dcterms:created>
  <dcterms:modified xsi:type="dcterms:W3CDTF">2025-09-14T07:26:19Z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