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215143"/>
              </p:ext>
            </p:extLst>
          </p:nvPr>
        </p:nvGraphicFramePr>
        <p:xfrm>
          <a:off x="286470" y="2460467"/>
          <a:ext cx="4465638" cy="179146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57</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87" y="270133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02544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15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15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16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5887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30789</TotalTime>
  <Words>582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4036</cp:revision>
  <cp:lastPrinted>2021-07-01T07:38:07Z</cp:lastPrinted>
  <dcterms:created xsi:type="dcterms:W3CDTF">2018-03-27T06:03:00Z</dcterms:created>
  <dcterms:modified xsi:type="dcterms:W3CDTF">2025-09-14T07:08:25Z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