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22935294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257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14</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dirty="0">
                <a:latin typeface="Times New Roman" panose="02020603050405020304" pitchFamily="18" charset="0"/>
                <a:ea typeface="Calibri"/>
                <a:cs typeface="Times New Roman" pitchFamily="18" charset="0"/>
              </a:rPr>
              <a:t>15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14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en-US" altLang="ru-RU" sz="1100" b="1" kern="0" dirty="0">
                <a:solidFill>
                  <a:srgbClr val="000000"/>
                </a:solidFill>
                <a:latin typeface="Times New Roman" panose="02020603050405020304" pitchFamily="18" charset="0"/>
                <a:ea typeface="Calibri"/>
                <a:cs typeface="Times New Roman" pitchFamily="18" charset="0"/>
                <a:sym typeface="Calibri"/>
              </a:rPr>
              <a:t>1</a:t>
            </a:r>
            <a:r>
              <a:rPr lang="kk-KZ" altLang="ru-RU" sz="1100" b="1" kern="0" dirty="0">
                <a:solidFill>
                  <a:srgbClr val="000000"/>
                </a:solidFill>
                <a:latin typeface="Times New Roman" panose="02020603050405020304" pitchFamily="18" charset="0"/>
                <a:ea typeface="Calibri"/>
                <a:cs typeface="Times New Roman" pitchFamily="18" charset="0"/>
                <a:sym typeface="Calibri"/>
              </a:rPr>
              <a:t>5</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a:t>
            </a:r>
            <a:r>
              <a:rPr lang="kk-KZ" sz="1100" dirty="0">
                <a:solidFill>
                  <a:prstClr val="black"/>
                </a:solidFill>
                <a:latin typeface="Times New Roman" panose="02020603050405020304" pitchFamily="18" charset="0"/>
                <a:ea typeface="Calibri"/>
                <a:cs typeface="Times New Roman" pitchFamily="18" charset="0"/>
              </a:rPr>
              <a:t>жауын-шашынсыз</a:t>
            </a:r>
            <a:r>
              <a:rPr lang="kk-KZ" sz="1100" kern="0" dirty="0">
                <a:solidFill>
                  <a:prstClr val="black"/>
                </a:solidFill>
                <a:latin typeface="Times New Roman" panose="02020603050405020304" pitchFamily="18" charset="0"/>
                <a:ea typeface="Calibri"/>
                <a:cs typeface="Times New Roman" pitchFamily="18" charset="0"/>
                <a:sym typeface="Calibri"/>
              </a:rPr>
              <a:t>. Түнде және таңертең тұман. Шығыстан</a:t>
            </a:r>
            <a:r>
              <a:rPr lang="kk-KZ" sz="1100" kern="0">
                <a:solidFill>
                  <a:prstClr val="black"/>
                </a:solidFill>
                <a:latin typeface="Times New Roman" panose="02020603050405020304" pitchFamily="18" charset="0"/>
                <a:ea typeface="Calibri"/>
                <a:cs typeface="Times New Roman" pitchFamily="18" charset="0"/>
                <a:sym typeface="Calibri"/>
              </a:rPr>
              <a:t>, солтүстік-шығыстан</a:t>
            </a:r>
            <a:r>
              <a:rPr lang="kk-KZ" sz="1100">
                <a:solidFill>
                  <a:prstClr val="black"/>
                </a:solidFill>
                <a:latin typeface="Times New Roman" panose="02020603050405020304" pitchFamily="18" charset="0"/>
                <a:ea typeface="Calibri"/>
                <a:cs typeface="Times New Roman" pitchFamily="18" charset="0"/>
              </a:rPr>
              <a:t> </a:t>
            </a:r>
            <a:r>
              <a:rPr lang="kk-KZ" sz="1100" dirty="0">
                <a:solidFill>
                  <a:prstClr val="black"/>
                </a:solidFill>
                <a:latin typeface="Times New Roman" panose="02020603050405020304" pitchFamily="18" charset="0"/>
                <a:ea typeface="Calibri"/>
                <a:cs typeface="Times New Roman" pitchFamily="18" charset="0"/>
              </a:rPr>
              <a:t>жел соғады, күші түнде 0-5, күндіз 5-10 м/с. Ауа температурасы түнде 3-5, күндіз 16-18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dirty="0">
                <a:latin typeface="Times New Roman" panose="02020603050405020304" pitchFamily="18" charset="0"/>
                <a:ea typeface="Calibri"/>
                <a:cs typeface="Times New Roman" pitchFamily="18" charset="0"/>
              </a:rPr>
              <a:t>16</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15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16</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кей уақыттарда жаңбыр, найзағай. </a:t>
            </a:r>
            <a:r>
              <a:rPr lang="kk-KZ" sz="1100" kern="0" dirty="0">
                <a:solidFill>
                  <a:prstClr val="black"/>
                </a:solidFill>
                <a:latin typeface="Times New Roman" panose="02020603050405020304" pitchFamily="18" charset="0"/>
                <a:ea typeface="Calibri"/>
                <a:cs typeface="Times New Roman" pitchFamily="18" charset="0"/>
                <a:sym typeface="Calibri"/>
              </a:rPr>
              <a:t>Сол</a:t>
            </a:r>
            <a:r>
              <a:rPr lang="kk-KZ" sz="1100" dirty="0">
                <a:solidFill>
                  <a:prstClr val="black"/>
                </a:solidFill>
                <a:latin typeface="Times New Roman" panose="02020603050405020304" pitchFamily="18" charset="0"/>
                <a:ea typeface="Calibri"/>
                <a:cs typeface="Times New Roman" pitchFamily="18" charset="0"/>
              </a:rPr>
              <a:t>түстік-батыстан </a:t>
            </a:r>
            <a:r>
              <a:rPr lang="kk-KZ" sz="1100" kern="0" dirty="0">
                <a:solidFill>
                  <a:prstClr val="black"/>
                </a:solidFill>
                <a:latin typeface="Times New Roman" panose="02020603050405020304" pitchFamily="18" charset="0"/>
                <a:ea typeface="Calibri"/>
                <a:cs typeface="Times New Roman" pitchFamily="18" charset="0"/>
                <a:sym typeface="Calibri"/>
              </a:rPr>
              <a:t>жел соғады, күші 9-14, екпіні 15-20</a:t>
            </a:r>
            <a:r>
              <a:rPr lang="kk-KZ" sz="1100" dirty="0">
                <a:solidFill>
                  <a:prstClr val="black"/>
                </a:solidFill>
                <a:latin typeface="Times New Roman" panose="02020603050405020304" pitchFamily="18" charset="0"/>
                <a:ea typeface="Calibri"/>
                <a:cs typeface="Times New Roman" pitchFamily="18" charset="0"/>
              </a:rPr>
              <a:t>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a:t>
            </a:r>
            <a:r>
              <a:rPr lang="kk-KZ" sz="1100" dirty="0">
                <a:solidFill>
                  <a:prstClr val="black"/>
                </a:solidFill>
                <a:latin typeface="Times New Roman" panose="02020603050405020304" pitchFamily="18" charset="0"/>
                <a:ea typeface="Calibri"/>
                <a:cs typeface="Times New Roman" pitchFamily="18" charset="0"/>
              </a:rPr>
              <a:t> </a:t>
            </a:r>
            <a:r>
              <a:rPr lang="kk-KZ" sz="1100" kern="0" dirty="0">
                <a:solidFill>
                  <a:prstClr val="black"/>
                </a:solidFill>
                <a:latin typeface="Times New Roman" panose="02020603050405020304" pitchFamily="18" charset="0"/>
                <a:ea typeface="Calibri"/>
                <a:cs typeface="Times New Roman" pitchFamily="18" charset="0"/>
                <a:sym typeface="Calibri"/>
              </a:rPr>
              <a:t>5-7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14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жиналуына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39277198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152</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885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18</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1466</TotalTime>
  <Words>673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181</cp:revision>
  <dcterms:modified xsi:type="dcterms:W3CDTF">2025-09-14T08:05:00Z</dcterms:modified>
</cp:coreProperties>
</file>