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96" y="4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38754521"/>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93483"/>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15 қыркүйекке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14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15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Түнде және таңертең тұман күтіледі. Жел, күші 2-7 м/с. Ауа температурасы түнде </a:t>
            </a:r>
            <a:r>
              <a:rPr lang="kk-KZ" sz="1300" dirty="0">
                <a:latin typeface="Times New Roman" panose="02020603050405020304" pitchFamily="18" charset="0"/>
                <a:ea typeface="Calibri" panose="020F0502020204030204" pitchFamily="34" charset="0"/>
              </a:rPr>
              <a:t>6-8</a:t>
            </a:r>
            <a:r>
              <a:rPr lang="kk-KZ" sz="1300" dirty="0">
                <a:effectLst/>
                <a:latin typeface="Times New Roman" panose="02020603050405020304" pitchFamily="18" charset="0"/>
                <a:ea typeface="Calibri" panose="020F0502020204030204" pitchFamily="34" charset="0"/>
              </a:rPr>
              <a:t>, күндіз 16-18 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16 қыркүйекке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15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16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2-7 м/с. Ауа температурасы 6-8 жылы болады.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altLang="en-US" sz="1200" i="1" dirty="0">
              <a:solidFill>
                <a:srgbClr val="000000"/>
              </a:solidFill>
              <a:latin typeface="Times New Roman" panose="02020603050405020304" pitchFamily="18" charset="0"/>
              <a:cs typeface="Times New Roman" panose="02020603050405020304" pitchFamily="18" charset="0"/>
              <a:sym typeface="+mn-ea"/>
            </a:endParaRP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714732806"/>
              </p:ext>
            </p:extLst>
          </p:nvPr>
        </p:nvGraphicFramePr>
        <p:xfrm>
          <a:off x="5077957" y="4451810"/>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2574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19165</TotalTime>
  <Words>572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3711</cp:revision>
  <cp:lastPrinted>2021-07-01T07:38:07Z</cp:lastPrinted>
  <dcterms:created xsi:type="dcterms:W3CDTF">2018-03-27T06:03:00Z</dcterms:created>
  <dcterms:modified xsi:type="dcterms:W3CDTF">2025-09-14T07:49:15Z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