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314906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7-12, кейде екпіні 15-20 м/с. Ауа температурасы түнде 12-14, күндіз 20-22 градус жылы.</a:t>
            </a:r>
          </a:p>
          <a:p>
            <a:pPr algn="ct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27573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27335</TotalTime>
  <Words>562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4943</cp:revision>
  <cp:lastPrinted>2021-07-01T07:38:07Z</cp:lastPrinted>
  <dcterms:created xsi:type="dcterms:W3CDTF">2018-03-27T06:03:00Z</dcterms:created>
  <dcterms:modified xsi:type="dcterms:W3CDTF">2025-09-14T07:46:56Z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